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B20738"/>
    <a:srgbClr val="00205A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4995" autoAdjust="0"/>
    <p:restoredTop sz="94660"/>
  </p:normalViewPr>
  <p:slideViewPr>
    <p:cSldViewPr snapToGrid="0">
      <p:cViewPr varScale="1">
        <p:scale>
          <a:sx n="140" d="100"/>
          <a:sy n="140" d="100"/>
        </p:scale>
        <p:origin x="-128" y="-5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7899-2361-4589-BEAE-1EA38550B8AC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37A-357B-4EF6-B878-770CD4D8FB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04790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7899-2361-4589-BEAE-1EA38550B8AC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37A-357B-4EF6-B878-770CD4D8FB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0109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7899-2361-4589-BEAE-1EA38550B8AC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37A-357B-4EF6-B878-770CD4D8FB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07257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7899-2361-4589-BEAE-1EA38550B8AC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37A-357B-4EF6-B878-770CD4D8FB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4854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7899-2361-4589-BEAE-1EA38550B8AC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37A-357B-4EF6-B878-770CD4D8FB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6100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7899-2361-4589-BEAE-1EA38550B8AC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37A-357B-4EF6-B878-770CD4D8FB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9184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7899-2361-4589-BEAE-1EA38550B8AC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37A-357B-4EF6-B878-770CD4D8FB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926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7899-2361-4589-BEAE-1EA38550B8AC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37A-357B-4EF6-B878-770CD4D8FB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51400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7899-2361-4589-BEAE-1EA38550B8AC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37A-357B-4EF6-B878-770CD4D8FB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9360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7899-2361-4589-BEAE-1EA38550B8AC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37A-357B-4EF6-B878-770CD4D8FB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4669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7899-2361-4589-BEAE-1EA38550B8AC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C37A-357B-4EF6-B878-770CD4D8FB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562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17899-2361-4589-BEAE-1EA38550B8AC}" type="datetimeFigureOut">
              <a:rPr lang="en-US" smtClean="0"/>
              <a:pPr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0C37A-357B-4EF6-B878-770CD4D8FB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2544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file://localhost/Volumes/Seagate%20Backup%20Plus%20Drive/JB_backup/FP/PP_slides/First-Priority-CC-Logo.png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file://localhost/Volumes/Seagate%20Backup%20Plus%20Drive/JB_backup/FP/PP_slides/First-Priority-Full-Icon-CC.png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file://localhost/Volumes/Seagate%20Backup%20Plus%20Drive/JB_backup/FP/PP_slides/First-Priority-Full-Icon-CC.png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file://localhost/Volumes/Seagate%20Backup%20Plus%20Drive/JB_backup/FP/PP_slides/First-Priority-CC-Logo.png" TargetMode="Externa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file://localhost/Volumes/Seagate%20Backup%20Plus%20Drive/JB_backup/FP/PP_slides/First-Priority-CC-Logo.png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file://localhost/Volumes/Seagate%20Backup%20Plus%20Drive/JB_backup/FP/PP_slides/First-Priority-CC-Logo.png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First-Priority-CC-Logo.png" descr="/Volumes/Seagate Backup Plus Drive/JB_backup/FP/PP_slides/First-Priority-CC-Logo.png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1641929" y="1531566"/>
            <a:ext cx="8908142" cy="379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31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4690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00205A"/>
                </a:solidFill>
              </a:rPr>
              <a:t>Welcome to First Priority</a:t>
            </a:r>
            <a:endParaRPr lang="en-US" sz="6000" b="1" dirty="0">
              <a:solidFill>
                <a:srgbClr val="00205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72429"/>
            <a:ext cx="10515600" cy="22793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B20738"/>
                </a:solidFill>
              </a:rPr>
              <a:t>OUR MISSION </a:t>
            </a:r>
            <a:endParaRPr lang="en-US" sz="4800" b="1" dirty="0">
              <a:solidFill>
                <a:srgbClr val="B20738"/>
              </a:solidFill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595959"/>
                </a:solidFill>
              </a:rPr>
              <a:t>“Connecting the Church to </a:t>
            </a:r>
            <a:br>
              <a:rPr lang="en-US" sz="3600" dirty="0" smtClean="0">
                <a:solidFill>
                  <a:srgbClr val="595959"/>
                </a:solidFill>
              </a:rPr>
            </a:br>
            <a:r>
              <a:rPr lang="en-US" sz="3600" dirty="0" smtClean="0">
                <a:solidFill>
                  <a:srgbClr val="595959"/>
                </a:solidFill>
              </a:rPr>
              <a:t>Reach the Campus for Christ.”</a:t>
            </a:r>
          </a:p>
        </p:txBody>
      </p:sp>
      <p:pic>
        <p:nvPicPr>
          <p:cNvPr id="5" name="First-Priority-Full-Icon-CC.png" descr="/Volumes/Seagate Backup Plus Drive/JB_backup/FP/PP_slides/First-Priority-Full-Icon-CC.png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4962071" y="716641"/>
            <a:ext cx="2267858" cy="226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34175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55459"/>
            <a:ext cx="10515600" cy="21963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B20738"/>
                </a:solidFill>
              </a:rPr>
              <a:t>OUR VISION</a:t>
            </a:r>
            <a:endParaRPr lang="en-US" sz="4800" b="1" dirty="0">
              <a:solidFill>
                <a:srgbClr val="B20738"/>
              </a:solidFill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rgbClr val="595959"/>
                </a:solidFill>
              </a:rPr>
              <a:t>“Reaching every student on our campus </a:t>
            </a:r>
            <a:endParaRPr lang="en-US" sz="3600" dirty="0" smtClean="0">
              <a:solidFill>
                <a:srgbClr val="595959"/>
              </a:solidFill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595959"/>
                </a:solidFill>
              </a:rPr>
              <a:t>with </a:t>
            </a:r>
            <a:r>
              <a:rPr lang="en-US" sz="3600" dirty="0">
                <a:solidFill>
                  <a:srgbClr val="595959"/>
                </a:solidFill>
              </a:rPr>
              <a:t>the Gospel is our First </a:t>
            </a:r>
            <a:r>
              <a:rPr lang="en-US" sz="3600" dirty="0" smtClean="0">
                <a:solidFill>
                  <a:srgbClr val="595959"/>
                </a:solidFill>
              </a:rPr>
              <a:t>Priority.”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28469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smtClean="0">
                <a:ln>
                  <a:noFill/>
                </a:ln>
                <a:solidFill>
                  <a:srgbClr val="00205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Welcome to First Priority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00205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First-Priority-Full-Icon-CC.png" descr="/Volumes/Seagate Backup Plus Drive/JB_backup/FP/PP_slides/First-Priority-Full-Icon-CC.png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4962071" y="716641"/>
            <a:ext cx="2267858" cy="226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55889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6776" y="618565"/>
            <a:ext cx="6218611" cy="1072123"/>
          </a:xfrm>
        </p:spPr>
        <p:txBody>
          <a:bodyPr/>
          <a:lstStyle/>
          <a:p>
            <a:r>
              <a:rPr lang="en-US" b="1" dirty="0" smtClean="0">
                <a:solidFill>
                  <a:srgbClr val="B20738"/>
                </a:solidFill>
                <a:latin typeface="+mn-lt"/>
              </a:rPr>
              <a:t>OUR CHURCHES</a:t>
            </a:r>
            <a:endParaRPr lang="en-US" b="1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384614"/>
            <a:ext cx="3131576" cy="38678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205A"/>
                </a:solidFill>
              </a:rPr>
              <a:t>Church Name</a:t>
            </a:r>
          </a:p>
          <a:p>
            <a:pPr marL="0" indent="0">
              <a:buNone/>
            </a:pPr>
            <a:r>
              <a:rPr lang="en-US" dirty="0" smtClean="0"/>
              <a:t>Youth Group Details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595959"/>
                </a:solidFill>
              </a:rPr>
              <a:t>Contact: FP Member Name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205A"/>
                </a:solidFill>
              </a:rPr>
              <a:t>Church Name</a:t>
            </a:r>
          </a:p>
          <a:p>
            <a:pPr marL="0" indent="0">
              <a:buNone/>
            </a:pPr>
            <a:r>
              <a:rPr lang="en-US" dirty="0" smtClean="0"/>
              <a:t>Youth Group Details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595959"/>
                </a:solidFill>
              </a:rPr>
              <a:t>Contact: FP Member Name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205A"/>
                </a:solidFill>
              </a:rPr>
              <a:t>Church Name</a:t>
            </a:r>
          </a:p>
          <a:p>
            <a:pPr marL="0" indent="0">
              <a:buNone/>
            </a:pPr>
            <a:r>
              <a:rPr lang="en-US" dirty="0" smtClean="0"/>
              <a:t>Youth Group Details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595959"/>
                </a:solidFill>
              </a:rPr>
              <a:t>Contact: FP Member Name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416710" y="2384614"/>
            <a:ext cx="3131576" cy="38678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205A"/>
                </a:solidFill>
              </a:rPr>
              <a:t>Church Name</a:t>
            </a:r>
          </a:p>
          <a:p>
            <a:pPr marL="0" indent="0">
              <a:buNone/>
            </a:pPr>
            <a:r>
              <a:rPr lang="en-US" dirty="0" smtClean="0"/>
              <a:t>Youth Group Details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595959"/>
                </a:solidFill>
              </a:rPr>
              <a:t>Contact: FP Member Name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205A"/>
                </a:solidFill>
              </a:rPr>
              <a:t>Church Name</a:t>
            </a:r>
          </a:p>
          <a:p>
            <a:pPr marL="0" indent="0">
              <a:buNone/>
            </a:pPr>
            <a:r>
              <a:rPr lang="en-US" dirty="0" smtClean="0"/>
              <a:t>Youth Group Details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595959"/>
                </a:solidFill>
              </a:rPr>
              <a:t>Contact: FP Member Name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205A"/>
                </a:solidFill>
              </a:rPr>
              <a:t>Church Name</a:t>
            </a:r>
          </a:p>
          <a:p>
            <a:pPr marL="0" indent="0">
              <a:buNone/>
            </a:pPr>
            <a:r>
              <a:rPr lang="en-US" dirty="0" smtClean="0"/>
              <a:t>Youth Group Details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595959"/>
                </a:solidFill>
              </a:rPr>
              <a:t>Contact: FP Member Name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8083271" y="2384614"/>
            <a:ext cx="3131576" cy="38678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205A"/>
                </a:solidFill>
              </a:rPr>
              <a:t>Church Name</a:t>
            </a:r>
          </a:p>
          <a:p>
            <a:pPr marL="0" indent="0">
              <a:buNone/>
            </a:pPr>
            <a:r>
              <a:rPr lang="en-US" dirty="0" smtClean="0"/>
              <a:t>Youth Group Details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595959"/>
                </a:solidFill>
              </a:rPr>
              <a:t>Contact: FP Member Name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205A"/>
                </a:solidFill>
              </a:rPr>
              <a:t>Church Name</a:t>
            </a:r>
          </a:p>
          <a:p>
            <a:pPr marL="0" indent="0">
              <a:buNone/>
            </a:pPr>
            <a:r>
              <a:rPr lang="en-US" dirty="0" smtClean="0"/>
              <a:t>Youth Group Details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595959"/>
                </a:solidFill>
              </a:rPr>
              <a:t>Contact: FP Member Name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205A"/>
                </a:solidFill>
              </a:rPr>
              <a:t>Church Name</a:t>
            </a:r>
          </a:p>
          <a:p>
            <a:pPr marL="0" indent="0">
              <a:buNone/>
            </a:pPr>
            <a:r>
              <a:rPr lang="en-US" dirty="0" smtClean="0"/>
              <a:t>Youth Group Details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595959"/>
                </a:solidFill>
              </a:rPr>
              <a:t>Contact: FP Member Name</a:t>
            </a:r>
          </a:p>
          <a:p>
            <a:pPr marL="0" indent="0">
              <a:buNone/>
            </a:pPr>
            <a:endParaRPr lang="en-US" i="1" dirty="0"/>
          </a:p>
        </p:txBody>
      </p:sp>
      <p:pic>
        <p:nvPicPr>
          <p:cNvPr id="12" name="First-Priority-CC-Logo.png" descr="/Volumes/Seagate Backup Plus Drive/JB_backup/FP/PP_slides/First-Priority-CC-Logo.png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807357" y="408233"/>
            <a:ext cx="4045858" cy="172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0250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84173"/>
            <a:ext cx="10515600" cy="359278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5A"/>
                </a:solidFill>
              </a:rPr>
              <a:t>Want More Info? </a:t>
            </a:r>
            <a:r>
              <a:rPr lang="en-US" dirty="0" smtClean="0">
                <a:solidFill>
                  <a:srgbClr val="595959"/>
                </a:solidFill>
              </a:rPr>
              <a:t>Text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rgbClr val="B20738"/>
                </a:solidFill>
              </a:rPr>
              <a:t>Fpclub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595959"/>
                </a:solidFill>
              </a:rPr>
              <a:t>to</a:t>
            </a:r>
            <a:r>
              <a:rPr lang="en-US" dirty="0" smtClean="0">
                <a:solidFill>
                  <a:srgbClr val="B20738"/>
                </a:solidFill>
              </a:rPr>
              <a:t> 313131 </a:t>
            </a:r>
            <a:r>
              <a:rPr lang="en-US" dirty="0" smtClean="0">
                <a:solidFill>
                  <a:srgbClr val="595959"/>
                </a:solidFill>
              </a:rPr>
              <a:t>to get more information or sign up to our regional text list.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>
                <a:solidFill>
                  <a:srgbClr val="00205A"/>
                </a:solidFill>
              </a:rPr>
              <a:t>Announcement Name: </a:t>
            </a:r>
            <a:r>
              <a:rPr lang="en-US" dirty="0" smtClean="0">
                <a:solidFill>
                  <a:srgbClr val="595959"/>
                </a:solidFill>
              </a:rPr>
              <a:t>Describe here describe here describe here describe her describe here describe here describe here.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b="1" dirty="0" smtClean="0">
                <a:solidFill>
                  <a:srgbClr val="00205A"/>
                </a:solidFill>
              </a:rPr>
              <a:t>Announcement Name: </a:t>
            </a:r>
            <a:r>
              <a:rPr lang="en-US" dirty="0" smtClean="0">
                <a:solidFill>
                  <a:srgbClr val="595959"/>
                </a:solidFill>
              </a:rPr>
              <a:t>Describe here describe here describe here describe her describe here describe here describe here.</a:t>
            </a:r>
            <a:endParaRPr lang="en-US" dirty="0">
              <a:solidFill>
                <a:srgbClr val="595959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36776" y="618565"/>
            <a:ext cx="6218611" cy="1072123"/>
          </a:xfrm>
        </p:spPr>
        <p:txBody>
          <a:bodyPr/>
          <a:lstStyle/>
          <a:p>
            <a:r>
              <a:rPr lang="en-US" b="1" dirty="0" smtClean="0">
                <a:solidFill>
                  <a:srgbClr val="B20738"/>
                </a:solidFill>
                <a:latin typeface="+mn-lt"/>
              </a:rPr>
              <a:t>ANNOUNCEMENTS</a:t>
            </a:r>
            <a:endParaRPr lang="en-US" b="1" dirty="0">
              <a:latin typeface="+mn-lt"/>
            </a:endParaRPr>
          </a:p>
        </p:txBody>
      </p:sp>
      <p:pic>
        <p:nvPicPr>
          <p:cNvPr id="7" name="First-Priority-CC-Logo.png" descr="/Volumes/Seagate Backup Plus Drive/JB_backup/FP/PP_slides/First-Priority-CC-Logo.png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807357" y="408233"/>
            <a:ext cx="4045858" cy="172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37682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34479"/>
            <a:ext cx="10515600" cy="385638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5A"/>
                </a:solidFill>
              </a:rPr>
              <a:t>CONGRATULATIONS!</a:t>
            </a:r>
            <a:br>
              <a:rPr lang="en-US" sz="3200" b="1" dirty="0" smtClean="0">
                <a:solidFill>
                  <a:srgbClr val="00205A"/>
                </a:solidFill>
              </a:rPr>
            </a:br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Text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rgbClr val="B20738"/>
                </a:solidFill>
              </a:rPr>
              <a:t>Jesuslife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 smtClean="0">
                <a:solidFill>
                  <a:srgbClr val="595959"/>
                </a:solidFill>
              </a:rPr>
              <a:t>to</a:t>
            </a:r>
            <a:r>
              <a:rPr lang="en-US" sz="3200" dirty="0" smtClean="0">
                <a:solidFill>
                  <a:srgbClr val="B20738"/>
                </a:solidFill>
              </a:rPr>
              <a:t> 313131 </a:t>
            </a:r>
            <a:r>
              <a:rPr lang="en-US" sz="3200" dirty="0" smtClean="0">
                <a:solidFill>
                  <a:srgbClr val="595959"/>
                </a:solidFill>
              </a:rPr>
              <a:t>to let us know.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rgbClr val="00205A"/>
                </a:solidFill>
              </a:rPr>
              <a:t>Click the Link </a:t>
            </a:r>
            <a:br>
              <a:rPr lang="en-US" sz="3200" b="1" dirty="0" smtClean="0">
                <a:solidFill>
                  <a:srgbClr val="00205A"/>
                </a:solidFill>
              </a:rPr>
            </a:br>
            <a:r>
              <a:rPr lang="en-US" sz="3200" dirty="0" smtClean="0">
                <a:solidFill>
                  <a:srgbClr val="595959"/>
                </a:solidFill>
              </a:rPr>
              <a:t>and fill out the </a:t>
            </a:r>
            <a:r>
              <a:rPr lang="en-US" sz="3200" dirty="0" smtClean="0">
                <a:solidFill>
                  <a:srgbClr val="B20738"/>
                </a:solidFill>
              </a:rPr>
              <a:t>Decision-Form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rgbClr val="00205A"/>
                </a:solidFill>
              </a:rPr>
              <a:t>Watch our New Believer video </a:t>
            </a:r>
            <a:br>
              <a:rPr lang="en-US" sz="3200" b="1" dirty="0" smtClean="0">
                <a:solidFill>
                  <a:srgbClr val="00205A"/>
                </a:solidFill>
              </a:rPr>
            </a:br>
            <a:r>
              <a:rPr lang="en-US" sz="3200" dirty="0" smtClean="0">
                <a:solidFill>
                  <a:srgbClr val="595959"/>
                </a:solidFill>
              </a:rPr>
              <a:t>and pick up a </a:t>
            </a:r>
            <a:r>
              <a:rPr lang="en-US" sz="3200" dirty="0" err="1" smtClean="0">
                <a:solidFill>
                  <a:srgbClr val="B20738"/>
                </a:solidFill>
              </a:rPr>
              <a:t>LifeBook</a:t>
            </a:r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200" dirty="0" smtClean="0">
                <a:solidFill>
                  <a:srgbClr val="595959"/>
                </a:solidFill>
              </a:rPr>
              <a:t>to read the Gospel of John</a:t>
            </a:r>
            <a:r>
              <a:rPr lang="en-US" dirty="0" smtClean="0">
                <a:solidFill>
                  <a:srgbClr val="595959"/>
                </a:solidFill>
              </a:rPr>
              <a:t>.</a:t>
            </a:r>
          </a:p>
          <a:p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36776" y="618565"/>
            <a:ext cx="6218611" cy="107212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B20738"/>
                </a:solidFill>
                <a:latin typeface="+mn-lt"/>
              </a:rPr>
              <a:t>NEW DECISION TODAY?</a:t>
            </a:r>
            <a:endParaRPr lang="en-US" b="1" dirty="0">
              <a:latin typeface="+mn-lt"/>
            </a:endParaRPr>
          </a:p>
        </p:txBody>
      </p:sp>
      <p:pic>
        <p:nvPicPr>
          <p:cNvPr id="7" name="First-Priority-CC-Logo.png" descr="/Volumes/Seagate Backup Plus Drive/JB_backup/FP/PP_slides/First-Priority-CC-Logo.png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807357" y="408233"/>
            <a:ext cx="4045858" cy="172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5566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239</Words>
  <Application>Microsoft Macintosh PowerPoint</Application>
  <PresentationFormat>Custom</PresentationFormat>
  <Paragraphs>51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Welcome to First Priority</vt:lpstr>
      <vt:lpstr>Slide 3</vt:lpstr>
      <vt:lpstr>OUR CHURCHES</vt:lpstr>
      <vt:lpstr>ANNOUNCEMENTS</vt:lpstr>
      <vt:lpstr>NEW DECISION TODAY?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sbomberger</dc:creator>
  <cp:lastModifiedBy>Jorge Barbery</cp:lastModifiedBy>
  <cp:revision>8</cp:revision>
  <dcterms:created xsi:type="dcterms:W3CDTF">2015-10-26T21:52:24Z</dcterms:created>
  <dcterms:modified xsi:type="dcterms:W3CDTF">2015-10-27T13:42:45Z</dcterms:modified>
</cp:coreProperties>
</file>