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2" r:id="rId7"/>
    <p:sldId id="259" r:id="rId8"/>
    <p:sldId id="269" r:id="rId9"/>
    <p:sldId id="270" r:id="rId10"/>
    <p:sldId id="271" r:id="rId11"/>
    <p:sldId id="272" r:id="rId12"/>
    <p:sldId id="27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738"/>
    <a:srgbClr val="0020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6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9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9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5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0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4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0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0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9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2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7899-2361-4589-BEAE-1EA38550B8AC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0C37A-357B-4EF6-B878-770CD4D8FB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Volumes/Seagate%20Backup%20Plus%20Drive/JB_backup/FP/PP_slides/First-Priority-CC-Logo.p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Volumes/Seagate%20Backup%20Plus%20Drive/JB_backup/FP/PP_slides/First-Priority-CC-Logo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CC-Logo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file://localhost/Volumes/Seagate%20Backup%20Plus%20Drive/JB_backup/FP/PP_slides/First-Priority-CC-Logo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Seagate%20Backup%20Plus%20Drive/JB_backup/FP/PP_slides/First-Priority-Full-Icon-CC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First-Priority-CC-Logo.png" descr="/Volumes/Seagate Backup Plus Drive/JB_backup/FP/PP_slides/First-Priority-CC-Logo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1641929" y="1531566"/>
            <a:ext cx="8908142" cy="37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4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B20738"/>
                </a:solidFill>
              </a:rPr>
              <a:t>www.firstpriority.cc/review</a:t>
            </a:r>
            <a:endParaRPr lang="en-US" sz="4800" b="1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Please upload God Stories, pictures, and videos!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Club Review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8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B20738"/>
                </a:solidFill>
              </a:rPr>
              <a:t>Hashtag #</a:t>
            </a:r>
            <a:r>
              <a:rPr lang="en-US" sz="4800" b="1" dirty="0" err="1" smtClean="0">
                <a:solidFill>
                  <a:srgbClr val="B20738"/>
                </a:solidFill>
              </a:rPr>
              <a:t>FPGodStory</a:t>
            </a:r>
            <a:endParaRPr lang="en-US" sz="4800" b="1" dirty="0">
              <a:solidFill>
                <a:srgbClr val="B20738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Social Media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3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cap="all" dirty="0" smtClean="0">
                <a:solidFill>
                  <a:srgbClr val="B20738"/>
                </a:solidFill>
              </a:rPr>
              <a:t>Leaders stay behind</a:t>
            </a:r>
            <a:endParaRPr lang="en-US" sz="4800" b="1" cap="all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Leaders do the next 4-Week Planning. If extra time, others can pair up for First Steps Bible study.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rgbClr val="00205A"/>
                </a:solidFill>
                <a:latin typeface="+mj-lt"/>
                <a:ea typeface="+mj-ea"/>
                <a:cs typeface="+mj-cs"/>
              </a:rPr>
              <a:t>Close in Prayer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89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First-Priority-CC-Logo.png" descr="/Volumes/Seagate Backup Plus Drive/JB_backup/FP/PP_slides/First-Priority-CC-Logo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1641929" y="1531566"/>
            <a:ext cx="8908142" cy="379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8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46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205A"/>
                </a:solidFill>
              </a:rPr>
              <a:t>Welcome to Tell Week</a:t>
            </a:r>
            <a:endParaRPr lang="en-US" sz="6000" b="1" dirty="0">
              <a:solidFill>
                <a:srgbClr val="00205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72429"/>
            <a:ext cx="10515600" cy="22793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B20738"/>
                </a:solidFill>
              </a:rPr>
              <a:t>OUR MISSION </a:t>
            </a:r>
            <a:endParaRPr lang="en-US" sz="4800" b="1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“Connecting the Church to </a:t>
            </a:r>
            <a:br>
              <a:rPr lang="en-US" sz="3600" dirty="0" smtClean="0">
                <a:solidFill>
                  <a:srgbClr val="595959"/>
                </a:solidFill>
              </a:rPr>
            </a:br>
            <a:r>
              <a:rPr lang="en-US" sz="3600" dirty="0" smtClean="0">
                <a:solidFill>
                  <a:srgbClr val="595959"/>
                </a:solidFill>
              </a:rPr>
              <a:t>Reach our Campus for Christ.”</a:t>
            </a:r>
          </a:p>
        </p:txBody>
      </p:sp>
      <p:pic>
        <p:nvPicPr>
          <p:cNvPr id="5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7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B20738"/>
                </a:solidFill>
              </a:rPr>
              <a:t>OUR VISION</a:t>
            </a:r>
            <a:endParaRPr lang="en-US" sz="4800" b="1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“Sharing the Gospel of Jesus Christ</a:t>
            </a:r>
            <a:br>
              <a:rPr lang="en-US" sz="3600" dirty="0" smtClean="0">
                <a:solidFill>
                  <a:srgbClr val="595959"/>
                </a:solidFill>
              </a:rPr>
            </a:br>
            <a:r>
              <a:rPr lang="en-US" sz="3600" dirty="0" smtClean="0">
                <a:solidFill>
                  <a:srgbClr val="595959"/>
                </a:solidFill>
              </a:rPr>
              <a:t>is our First Priority.”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 </a:t>
            </a:r>
            <a: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 </a:t>
            </a:r>
            <a: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Tell Week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8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cap="all" dirty="0" smtClean="0">
                <a:solidFill>
                  <a:srgbClr val="B20738"/>
                </a:solidFill>
              </a:rPr>
              <a:t>Name of Game</a:t>
            </a:r>
            <a:endParaRPr lang="en-US" sz="4800" b="1" cap="all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Add a short description here if you want. </a:t>
            </a:r>
            <a:br>
              <a:rPr lang="en-US" sz="3600" dirty="0" smtClean="0">
                <a:solidFill>
                  <a:srgbClr val="595959"/>
                </a:solidFill>
              </a:rPr>
            </a:br>
            <a:r>
              <a:rPr lang="en-US" sz="3600" dirty="0" smtClean="0">
                <a:solidFill>
                  <a:srgbClr val="595959"/>
                </a:solidFill>
              </a:rPr>
              <a:t>Otherwise just delete this text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Icebreaker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6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38200" y="3681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Opening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Prayer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6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4173"/>
            <a:ext cx="10515600" cy="412142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5A"/>
                </a:solidFill>
              </a:rPr>
              <a:t>Free Bibles: </a:t>
            </a:r>
            <a:r>
              <a:rPr lang="en-US" dirty="0" smtClean="0">
                <a:solidFill>
                  <a:srgbClr val="595959"/>
                </a:solidFill>
              </a:rPr>
              <a:t>We have free First Priority Bibles available. If you need a Bible, please take one as our gift before you leave.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 smtClean="0">
                <a:solidFill>
                  <a:srgbClr val="00205A"/>
                </a:solidFill>
              </a:rPr>
              <a:t>Announcement </a:t>
            </a:r>
            <a:r>
              <a:rPr lang="en-US" b="1" dirty="0">
                <a:solidFill>
                  <a:srgbClr val="00205A"/>
                </a:solidFill>
              </a:rPr>
              <a:t>Name: </a:t>
            </a:r>
            <a:r>
              <a:rPr lang="en-US" dirty="0">
                <a:solidFill>
                  <a:srgbClr val="595959"/>
                </a:solidFill>
              </a:rPr>
              <a:t>Describe here describe here describe here describe her describe here describe here describe here</a:t>
            </a:r>
            <a:r>
              <a:rPr lang="en-US" dirty="0" smtClean="0">
                <a:solidFill>
                  <a:srgbClr val="595959"/>
                </a:solidFill>
              </a:rPr>
              <a:t>.</a:t>
            </a:r>
          </a:p>
          <a:p>
            <a:r>
              <a:rPr lang="en-US" b="1" dirty="0">
                <a:solidFill>
                  <a:srgbClr val="00205A"/>
                </a:solidFill>
              </a:rPr>
              <a:t>Announcement Name: </a:t>
            </a:r>
            <a:r>
              <a:rPr lang="en-US" dirty="0">
                <a:solidFill>
                  <a:srgbClr val="595959"/>
                </a:solidFill>
              </a:rPr>
              <a:t>Describe here describe here describe here describe her describe here describe here describe here</a:t>
            </a:r>
            <a:r>
              <a:rPr lang="en-US" dirty="0" smtClean="0">
                <a:solidFill>
                  <a:srgbClr val="595959"/>
                </a:solidFill>
              </a:rPr>
              <a:t>.</a:t>
            </a:r>
          </a:p>
          <a:p>
            <a:r>
              <a:rPr lang="en-US" b="1" dirty="0">
                <a:solidFill>
                  <a:srgbClr val="00205A"/>
                </a:solidFill>
              </a:rPr>
              <a:t>Find a Church: </a:t>
            </a:r>
            <a:r>
              <a:rPr lang="en-US" dirty="0">
                <a:solidFill>
                  <a:srgbClr val="595959"/>
                </a:solidFill>
              </a:rPr>
              <a:t>We want to help connect you to a good local church near your home. Talk to one of the student leaders for more info</a:t>
            </a:r>
            <a:r>
              <a:rPr lang="en-US" dirty="0" smtClean="0">
                <a:solidFill>
                  <a:srgbClr val="595959"/>
                </a:solidFill>
              </a:rPr>
              <a:t>.</a:t>
            </a:r>
            <a:endParaRPr lang="en-US" dirty="0">
              <a:solidFill>
                <a:srgbClr val="595959"/>
              </a:solidFill>
            </a:endParaRPr>
          </a:p>
          <a:p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36776" y="618565"/>
            <a:ext cx="6218611" cy="1072123"/>
          </a:xfrm>
        </p:spPr>
        <p:txBody>
          <a:bodyPr/>
          <a:lstStyle/>
          <a:p>
            <a:r>
              <a:rPr lang="en-US" b="1" dirty="0" smtClean="0">
                <a:solidFill>
                  <a:srgbClr val="B20738"/>
                </a:solidFill>
                <a:latin typeface="+mn-lt"/>
              </a:rPr>
              <a:t>ANNOUNCEMENTS</a:t>
            </a:r>
            <a:endParaRPr lang="en-US" b="1" dirty="0">
              <a:latin typeface="+mn-lt"/>
            </a:endParaRPr>
          </a:p>
        </p:txBody>
      </p:sp>
      <p:pic>
        <p:nvPicPr>
          <p:cNvPr id="7" name="First-Priority-CC-Logo.png" descr="/Volumes/Seagate Backup Plus Drive/JB_backup/FP/PP_slides/First-Priority-CC-Logo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807357" y="408233"/>
            <a:ext cx="4045858" cy="172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8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6776" y="618565"/>
            <a:ext cx="6218611" cy="1072123"/>
          </a:xfrm>
        </p:spPr>
        <p:txBody>
          <a:bodyPr/>
          <a:lstStyle/>
          <a:p>
            <a:r>
              <a:rPr lang="en-US" b="1" dirty="0" smtClean="0">
                <a:solidFill>
                  <a:srgbClr val="B20738"/>
                </a:solidFill>
                <a:latin typeface="+mn-lt"/>
              </a:rPr>
              <a:t>OUR CHURCHES</a:t>
            </a:r>
            <a:endParaRPr lang="en-US" b="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84614"/>
            <a:ext cx="3131576" cy="38678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416710" y="2384614"/>
            <a:ext cx="3131576" cy="38678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8083271" y="2384614"/>
            <a:ext cx="3131576" cy="38678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5A"/>
                </a:solidFill>
              </a:rPr>
              <a:t>Church Name</a:t>
            </a:r>
          </a:p>
          <a:p>
            <a:pPr marL="0" indent="0">
              <a:buNone/>
            </a:pPr>
            <a:r>
              <a:rPr lang="en-US" dirty="0" smtClean="0"/>
              <a:t>Youth Group Details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595959"/>
                </a:solidFill>
              </a:rPr>
              <a:t>Contact: FP Member Name</a:t>
            </a:r>
          </a:p>
          <a:p>
            <a:pPr marL="0" indent="0">
              <a:buNone/>
            </a:pPr>
            <a:endParaRPr lang="en-US" i="1" dirty="0"/>
          </a:p>
        </p:txBody>
      </p:sp>
      <p:pic>
        <p:nvPicPr>
          <p:cNvPr id="12" name="First-Priority-CC-Logo.png" descr="/Volumes/Seagate Backup Plus Drive/JB_backup/FP/PP_slides/First-Priority-CC-Logo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807357" y="408233"/>
            <a:ext cx="4045858" cy="172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50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cap="all" dirty="0" smtClean="0">
                <a:solidFill>
                  <a:srgbClr val="B20738"/>
                </a:solidFill>
              </a:rPr>
              <a:t>I Am Second Video</a:t>
            </a:r>
            <a:endParaRPr lang="en-US" sz="4800" b="1" cap="all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[Put the Name of the Video Here.]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Share God Stories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40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55459"/>
            <a:ext cx="10515600" cy="219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cap="all" dirty="0" smtClean="0">
                <a:solidFill>
                  <a:srgbClr val="B20738"/>
                </a:solidFill>
              </a:rPr>
              <a:t>[Name of Club Leader]</a:t>
            </a:r>
            <a:endParaRPr lang="en-US" sz="4800" b="1" cap="all" dirty="0">
              <a:solidFill>
                <a:srgbClr val="B20738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595959"/>
                </a:solidFill>
              </a:rPr>
              <a:t>Club Leader Testimony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469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5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Share God Stories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205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First-Priority-Full-Icon-CC.png" descr="/Volumes/Seagate Backup Plus Drive/JB_backup/FP/PP_slides/First-Priority-Full-Icon-CC.png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4962071" y="716641"/>
            <a:ext cx="2267858" cy="226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9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300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Welcome to Tell Week</vt:lpstr>
      <vt:lpstr>PowerPoint Presentation</vt:lpstr>
      <vt:lpstr>PowerPoint Presentation</vt:lpstr>
      <vt:lpstr>PowerPoint Presentation</vt:lpstr>
      <vt:lpstr>ANNOUNCEMENTS</vt:lpstr>
      <vt:lpstr>OUR CHURCHES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sbomberger</dc:creator>
  <cp:lastModifiedBy>Stefan Bomberger</cp:lastModifiedBy>
  <cp:revision>13</cp:revision>
  <dcterms:created xsi:type="dcterms:W3CDTF">2015-10-26T21:52:24Z</dcterms:created>
  <dcterms:modified xsi:type="dcterms:W3CDTF">2017-07-13T18:22:01Z</dcterms:modified>
</cp:coreProperties>
</file>